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0.26035502958579881</c:v>
                </c:pt>
                <c:pt idx="1">
                  <c:v>0.73964497041420119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0.26035502958579881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9.7151002532707356</c:v>
                </c:pt>
                <c:pt idx="1">
                  <c:v>8.3506093935957697</c:v>
                </c:pt>
                <c:pt idx="2">
                  <c:v>8.2807875280906789</c:v>
                </c:pt>
                <c:pt idx="3">
                  <c:v>8.019513498553275</c:v>
                </c:pt>
                <c:pt idx="4">
                  <c:v>7.6671738674412797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9.0298554076301869</c:v>
                </c:pt>
                <c:pt idx="1">
                  <c:v>7.8925066566075044</c:v>
                </c:pt>
                <c:pt idx="2">
                  <c:v>8.0223137538176577</c:v>
                </c:pt>
                <c:pt idx="3">
                  <c:v>7.8009712010539456</c:v>
                </c:pt>
                <c:pt idx="4">
                  <c:v>7.4783958079714701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E7-4DE1-8D27-F90D1808A0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E7-4DE1-8D27-F90D1808A0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0.2485528884478887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0.24002151378527437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2.5057904190469245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0.24002151378527348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9.6058423923786052E-2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5.502069977064644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6.2539715969309713</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59-415E-8376-4916ACFB62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59-415E-8376-4916ACFB62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C9-486F-982A-C9886E0664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C9-486F-982A-C9886E0664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0.10069365997940327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0.44593417919688516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0.12432311512162553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1.2979156152499547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0.12432311512162642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0.44593417919688516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5.5752720745260831E-2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6.0869553605179476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0.33570563239591777</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0.49127330941113545</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0.13696332564617464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1.4298776128544173</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0.13696332564617464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0.49127330941113545</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8.6016625429916616E-3</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5.8370585378183906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0.50972574318066588</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0.62522037602717795</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0.17430676636000708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1.8197378152972732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0.17430676636000708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0.10869728858284056</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6.8379008924565756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6.4535357059367486</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7.5753579034805121</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C7-468F-BD65-987F8D6EAB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C7-468F-BD65-987F8D6EAB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7C-4D94-81D5-4B2C9CCF8E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7C-4D94-81D5-4B2C9CCF8E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0.43603825531077689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0.78451052366759111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0.21871566858523206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2.283360429626379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0.21871566858523206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0.78451052366759111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3.3014082859558869E-2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6.4535357059367486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7.4637778458109167</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FB-46EC-A8F4-E14F0CA094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FB-46EC-A8F4-E14F0CA094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47-4595-8268-07C2BCFA80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47-4595-8268-07C2BCFA80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0.2899589032939538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0.13369509572248539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1.3957577579261047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0.13369509572248539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0.25766092700055765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7.4637778458109167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8.0094751704550049</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8D-4666-8DB5-477A42BF59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8D-4666-8DB5-477A42BF59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BA-432D-83EA-1284BBFECB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BA-432D-83EA-1284BBFECB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6C-40BD-96A3-02BDF85924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6C-40BD-96A3-02BDF85924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0.46653946532043822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0.13648342487521159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1.4248675171550396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0.1364834248752107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0.2397271518063171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8.0094751704550049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8.965053725188378</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AB-404E-A9ED-387E3AAD0EB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AB-404E-A9ED-387E3AAD0EB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B6-4C61-94CB-143FA54F99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B6-4C61-94CB-143FA54F99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1.1993046372339569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0.27122785687407891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7.5616298654381353E-2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0.78942338836113635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7.5616298654381353E-2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0.27122785687407891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1.5558174348093701E-3</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9.7151002532707356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1.2970048490418051E-2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0.43006122206170705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0.11989785334691305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1.2517165125863201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0.11989785334691305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1.8610371872883391E-2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8.917626663791431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0.3050814309332246</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0.13977469762616312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1.4592279359180855</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7.1855563298017344E-2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8.2624342585029673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8.3746616908287592</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106-4808-BF0A-8F155DAF64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106-4808-BF0A-8F155DAF64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53-42F9-A127-1A2C8DEB06D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53-42F9-A127-1A2C8DEB06D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D9-4A79-9A61-F1BC528608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D9-4A79-9A61-F1BC528608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2.2468979706251346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7.8619649821074002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0.39005021297425468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0.13855923246229374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1.446538652718945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0.13855923246229196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0.19332494316036808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8.8873583995501182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8.0405589267883997</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D0-4B96-891E-62C3DB9B82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D0-4B96-891E-62C3DB9B82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4A-4D48-BAB9-F0937AE36C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4A-4D48-BAB9-F0937AE36C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0.32251396643702179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0.69131238014000207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0.19273272296807864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2.0121021779834658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0.19273272296807953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0.69131238014000296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0.42048870788272374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7.6671738674412797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0.21950814135222174</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7.2928663233795987E-2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0.76136485735453974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7.2928663233795987E-2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0.26158758608383437</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0.25378365227120092</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8.6980238252032649</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0.26138178051620109</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0.1025290401481449</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1.0703885765304308</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0.10252904014814312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0.36776108222174031</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0.60745759456993831</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7.7564790877206571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7.6320681067533549</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0.30540407286271787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0.15148252962888176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1.5814560345479087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0.15148252962888265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9.3088611184450443E-2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8.5115866582779969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92-4258-B6B9-F03B5A21D1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92-4258-B6B9-F03B5A21D1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C7-4516-9F6A-35B3939E58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C7-4516-9F6A-35B3939E58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0.25254925677565598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0.13812145975627388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1.4419683680175224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0.1381214597562721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0.4954274169017765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0.40791326963363339</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7.2493042665926453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0.6558236573542624</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0.69335774798868854</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0.19330295623204652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2.0180553320442769</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0.19330295623204563</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0.2627702459921295</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8.0148319469140645</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0.34672423416172826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0.15229805789301309</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1.5899700334744828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0.15229805789301309</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7.3781739809177793E-2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9.1960086570607498</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8.088257142120824</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B8-4C28-8931-6963B15DFD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B8-4C28-8931-6963B15DFD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1A-45EE-B0ED-46925E2306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1A-45EE-B0ED-46925E2306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0.14502449280195151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0.39329798575935904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0.10964853792711082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1.1447151193540801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0.10964853792711082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0.39329798575935904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8.140372310836419E-2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7.1984589568188291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0.14196554190821598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0.31235810830032573</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8.7083105240628456E-2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0.90913521597082081</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8.7083105240628456E-2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0.22961340037247169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8.4940036964433485</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0.16193643670067281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0.14491937579070679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1.5129376432292858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0.14491937579070679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0.29034046086919574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8.6133912215418302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2.6394467855957338E-2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0.31864182471199243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8.8834958395830554E-2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0.9274243134048703</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8.8834958395830554E-2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0.25569243967782995</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8.451608310525863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0.27562999162901392</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9.2086220897457771E-2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0.96136703086340436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9.2086220897458659E-2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0.33030376765476888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4.0975408442909256E-2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8.2089576046952608</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8.1495374564279306</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90-46E4-AD88-C86CF9D4A9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90-46E4-AD88-C86CF9D4A9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05-4498-994D-EFB307C78C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05-4498-994D-EFB307C78C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0.17551843055505234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0.12015733637200032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1.2544254784115418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0.12015733637199943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0.38430244801685021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8.1495374564279306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0.43822242713489512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0.15403474781257476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1.6081008288880403</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0.15403474781257387</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0.49914529858016365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7.4825218076308797</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6.6795409326976696E-2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0.60263876620219392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0.16801118237279411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1.6347624051121965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8.820051203524045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0.31763743431456248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0.22768402156334133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2.3769887574073696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0.22768402156334133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0.81667907993428912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2.7605348300232535E-2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6.3505220658146389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9.3664153343991252E-2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0.23213734454948209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2.4234808151217324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0.23213734454948121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0.83265268973790896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0.71907099037541133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4.80598687812879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0.31936286099216904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0.14376826942273802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1.500920256693095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0.14376826942273979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0.51568194021574953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8.175193875934994E-2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8.3506093935957697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0.41711229946524059</c:v>
                </c:pt>
                <c:pt idx="1">
                  <c:v>8.556149732620319E-2</c:v>
                </c:pt>
                <c:pt idx="2">
                  <c:v>0.36898395721925126</c:v>
                </c:pt>
                <c:pt idx="3">
                  <c:v>6.4171122994652413E-2</c:v>
                </c:pt>
                <c:pt idx="4">
                  <c:v>1.60427807486631E-2</c:v>
                </c:pt>
                <c:pt idx="5">
                  <c:v>4.8128342245989303E-2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5.6757698754067203</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A8-487E-B2A0-644A317312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A8-487E-B2A0-644A317312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EB-47CB-B1EE-B1266BAD7C0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EB-47CB-B1EE-B1266BAD7C0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0.32216754571760031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0.82043692526928425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0.22873168074711003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2.3879261700739001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0.22873168074711003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0.6223506209874774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6.8151983761427086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0.36615476438619599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0.6563780789327831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0.18299330097871547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1.9104239995438705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0.18299330097871547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0.61359619359488704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7.1714618468013631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6.8284351959249534E-2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0.76122714863124141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0.21222443770385446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2.2155929037331505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0.21222443770385624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0.40465408382164725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7.1546724428340296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0.6888023097129321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0.22337955421050903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2.3320507313041019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0.22337955421050815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0.80123939991993787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1.3562947751133745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4.5331448895252304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0.62001669385693314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0.20938702455393399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2.1859707145642737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0.20938702455393354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0.75104964058847479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0.72397173567598383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2.704371821730267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5.0874745215881312E-2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0.12795957603205999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1.3358797492348549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0.12795957603205821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0.45897778906532594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0.28177340026829434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7.5512438791478376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0.76470588235294112</c:v>
                </c:pt>
                <c:pt idx="1">
                  <c:v>0.23529411764705879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3E-4DC5-A849-5E3B6D715C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3E-4DC5-A849-5E3B6D715C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65-4381-84E6-1CC76636E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65-4381-84E6-1CC76636E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0.14814569072674999</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0.15246346586888038</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4.2505674387182779E-2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0.44375318676566167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3.523871372393117E-2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9.5939339005121713</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0.24048902546598239</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9.9598033999161117E-2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1.0397892897812433</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9.9598033999161117E-2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0.20279808702484914</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8.2763340601152677</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0.24530124790143759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5.9823239117621441E-2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1.6678271795992572E-2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0.17411878216070065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1.6678271795992572E-2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5.9823239117621441E-2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3.8003026208475177E-3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9.91581166212708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6.5223838227991608</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42-4B3F-B700-D629811AAE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42-4B3F-B700-D629811AAE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15-4498-A46A-D7F0D1605F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15-4498-A46A-D7F0D1605F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0.71051960058141428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0.253731592018275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2.648921683152579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0.25373159201827544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0.91010902608332422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1.3800604515337156E-2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2.740280889203532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0.46476859960934647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0.15110551776854653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1.5775200844216135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0.15110551776854564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0.13854366784798877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9.6306367572215805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0.41711229946524059</c:v>
                </c:pt>
                <c:pt idx="1">
                  <c:v>0.33155080213903737</c:v>
                </c:pt>
                <c:pt idx="2">
                  <c:v>0.25133689839572193</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3.6709395147872748E-2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0.73898921020888508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0.20602466673422537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2.1508681778076273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0.20602466673422448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0.1201115859798545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8.3104324916532573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0.53049819531947229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0.3239245362603107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3.3817260238657312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0.32392453626031159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0.99612529425653662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4.3237911289337427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0.31669207357728091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0.11339465517249625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1.1838240498581802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0.11339465517249714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0.35712764829868782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7.4356970282605159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9.5488243382479965E-3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0.76878173679861828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0.21433060040284513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2.2375809423420812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0.21433060040284513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0.4677972121327727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6.6934646415223424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0.23877961255128888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0.13120172708356748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1.3697273444518423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0.13120172708356748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0.47060705017716487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0.20600495467189894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8.0307560180796429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8.2671392575381422</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94A-4FBF-AC0D-08E8AC85AA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94A-4FBF-AC0D-08E8AC85AA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55-46AA-B777-0068450A56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55-46AA-B777-0068450A56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7.6779731662254491E-2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0.16258524674234298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1.6973668199168799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0.16258524674234387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0.19693725356112424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7.9573806556602058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0.28523305419251521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0.1070911602382747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1.1180164605151042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4.4695771815817409E-2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8.4881103217194678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0.43850267379679136</c:v>
                </c:pt>
                <c:pt idx="1">
                  <c:v>0.53475935828877008</c:v>
                </c:pt>
                <c:pt idx="2">
                  <c:v>5.3475935828876994E-3</c:v>
                </c:pt>
                <c:pt idx="3">
                  <c:v>2.1390374331550797E-2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0.37790995525372484</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0.14303146961677093</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1.4932281716568951</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0.14303146961677093</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0.3739945733195249</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8.3559267952347529</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8.4062526965092452</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77-4DF7-B197-5DCD4F987A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77-4DF7-B197-5DCD4F987A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6E-4DE0-B08F-B567C8E2E2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6E-4DE0-B08F-B567C8E2E2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0.30353574250552295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0.10682175038665065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1.1152038600346215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0.10682175038664887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0.38315859068076996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0.11105602485028676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8.1878259589317359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0.29617127185229464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8.4607828383363781E-2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0.88329367812031023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8.4607828383363781E-2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0.1626399119502544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8.7174595477329326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0.12600311122133689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9.2279083626651826E-2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0.96338049028786443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9.2279083626651826E-2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0.33099554635381878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5.0917277002282546E-2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8.7002117808190409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1.529513152900229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0.46646737012877271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0.13004761523650288</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1.3576785811419212</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0.1300476152365011</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0.4664673701287736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6.3920558981855891E-3</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8.019513498553275</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8.2984395127148076</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51-47B2-9312-75159FB40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51-47B2-9312-75159FB40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3">
                  <c:v>68</c:v>
                </c:pt>
                <c:pt idx="4">
                  <c:v>4</c:v>
                </c:pt>
                <c:pt idx="5">
                  <c:v>2</c:v>
                </c:pt>
                <c:pt idx="6">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8D-4300-913E-35720E8A5F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8D-4300-913E-35720E8A5F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0.22112010500427637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0.30883578514669008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8.6101107880134364E-2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0.89888330338745348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8.6101107880134364E-2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0.30883578514668919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2.5432806303271605E-3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8.8476251394490522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0.23567221820655959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0.45722236191862908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0.12747017606805766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1.3307704833130698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0.12747017606805677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0.45722236191862997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6.6291054820991846E-2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7.6185858480821373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0.44575939926538322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0.44721281359542076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0.12467958883219499</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1.3016371500178074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0.1246795888321941</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0.36425789775139172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8.4469571911084671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0.3966332049078547</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0.43314940996535789</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0.12075881704553559</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1.2607048509778584</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0.12075881704553382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0.27508124627542863</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8.3996450451987883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0.16039976829729863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0.14923496843460882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1.5579918157867914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0.14923496843460882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2.3797113115190172E-2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8.3412671796123998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0.43696371648674859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0.47937225806137373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0.13364540150838167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1.3952389574085267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0.13364540150838167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0.47937225806137462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7.3627558489803846E-3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8.1365566728379974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7.0570248427512734</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67-4AEE-8372-F226D9BC08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67-4AEE-8372-F226D9BC08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4.3237911289337427</c:v>
                </c:pt>
                <c:pt idx="1">
                  <c:v>7.1546724428340296</c:v>
                </c:pt>
                <c:pt idx="2">
                  <c:v>5.502069977064644</c:v>
                </c:pt>
                <c:pt idx="3">
                  <c:v>2.704371821730267</c:v>
                </c:pt>
                <c:pt idx="4">
                  <c:v>7.1714618468013631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7.8492334958346444</c:v>
                </c:pt>
                <c:pt idx="2">
                  <c:v>6.1263293792393192</c:v>
                </c:pt>
                <c:pt idx="3">
                  <c:v>3.2685773566332479</c:v>
                </c:pt>
                <c:pt idx="4">
                  <c:v>7.7204325643007676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2A-4C23-9DC6-4323274AC2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2A-4C23-9DC6-4323274AC2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0.13669949092704137</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0.51844747030643568</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0.14453927853546578</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1.5089694820196016</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0.14453927853546666</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0.50361651392081797</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7.9086721640661839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5.9009086073810835E-2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0.35486958457914675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9.8934986989005935E-2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1.0328671734291568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9.8934986989005935E-2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2.1813041588405468E-2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8.8770563137946912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0.32985551347199316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0.79706743230796384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0.22221644083211434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2.3199079932891573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0.22221644083211523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0.29911153134514379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6.5934968488253212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0.82064229626861485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0.27679043476106058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2.8896527172501116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0.27679043476106102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0.7814634878120934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4.8488740443188956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8.4038543975159197</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78-4CF7-B11C-43B8FAEB20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78-4CF7-B11C-43B8FAEB20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6C-42B2-83F5-5605F14FD3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6C-42B2-83F5-5605F14FD3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0.15354675254040906</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7.9626244008981217E-2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0.83128664674991981</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7.9626244008981217E-2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7.4801334836283928E-2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9.2501134209472529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0.15390331548907987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0.13531069633456116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1.412624398215562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0.13531069633456028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0.48534549868285204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0.37483177751664698</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7.6406244278298576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9.6306367572215805</c:v>
                </c:pt>
                <c:pt idx="1">
                  <c:v>8.8476251394490522</c:v>
                </c:pt>
                <c:pt idx="2">
                  <c:v>8.8873583995501182</c:v>
                </c:pt>
                <c:pt idx="3">
                  <c:v>8.4469571911084671</c:v>
                </c:pt>
                <c:pt idx="4">
                  <c:v>6.6934646415223424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8.6864883996386659</c:v>
                </c:pt>
                <c:pt idx="1">
                  <c:v>8.5167053051106389</c:v>
                </c:pt>
                <c:pt idx="2">
                  <c:v>8.6138900947930974</c:v>
                </c:pt>
                <c:pt idx="3">
                  <c:v>8.2465389537384208</c:v>
                </c:pt>
                <c:pt idx="4">
                  <c:v>6.5297339648749544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0.21406085698777577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0.44709616453713519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0.12464706794687341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1.3012976366068232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0.1246470679468743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0.33789530197826068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8.2807875280906789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0.24628026525164604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0.1064239128447273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1.1110504927586398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0.1064239128447273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0.38173158848944411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0.14090802990176954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8.0904881494479284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0.25789687047661136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0.13116891447572954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1.3693847854993244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0.13116891447572954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0.47048935474032483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7.305348033508352E-4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7.7243679525625319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0.15948783523957388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0.29539356140724671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8.2353516402712046E-2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0.85975898211087198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8.2353516402712046E-2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0.15004119736783572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9.2672368671932261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3.2678736053463275E-2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0.36209242407434417</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0.10094866063851882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1.0538896395342352</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0.10094866063852059</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0.36209242407434417</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1.3075622012454602E-2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8.5733624365399752</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8.0085126111528773</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69-4AE2-B743-B22344F99D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69-4AE2-B743-B22344F99D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A8-4079-80CD-9A0A938380C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A8-4079-80CD-9A0A938380C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0.21540210448051944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6.908390355880023E-2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0.72122611393438874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6.908390355880023E-2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0.14613890531524554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9.2078130482429632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0.3136017978923622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8.8141021363323802E-2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0.9201797096189317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8.8141021363323802E-2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5.8405541768616231E-2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9.0553249599737153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4.2441321689025751</c:v>
                </c:pt>
                <c:pt idx="1">
                  <c:v>3.7944707481220949</c:v>
                </c:pt>
                <c:pt idx="2">
                  <c:v>5.8370585378183906</c:v>
                </c:pt>
                <c:pt idx="3">
                  <c:v>4.8488740443188956</c:v>
                </c:pt>
                <c:pt idx="4">
                  <c:v>7.1984589568188291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6.3305318077747614</c:v>
                </c:pt>
                <c:pt idx="1">
                  <c:v>5.3431922446268629</c:v>
                </c:pt>
                <c:pt idx="2">
                  <c:v>7.0770804895995223</c:v>
                </c:pt>
                <c:pt idx="3">
                  <c:v>5.6787379006199714</c:v>
                </c:pt>
                <c:pt idx="4">
                  <c:v>7.9158231855669898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0.84942487104131859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0.34654449578452651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3.6178751796689728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0.34654449578452695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0.75307050008292009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5.7623998252419533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0.20259250829495912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0.20288975649127128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1.9987763418406796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8.6212290636724642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0.47847169561263225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0.17390841511617339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1.8155790850464975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0.17390841511617339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0.29622446689260151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8.3578860677978568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4.0193014585123352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49-4B5D-999C-634BB65AFD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49-4B5D-999C-634BB65AFD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03C-4258-A1D1-BECD4D6C5D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03C-4258-A1D1-BECD4D6C5D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0.13930065145986203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0.27305727596295881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2.8506790710900587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0.27305727596295792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0.97942825926743371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9.5237959759689517E-2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3.7944707481220949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0.22202668525420233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0.68190397368211286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0.19010972958981487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1.9847185006921109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0.19010972958981487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0.58502208260885347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4.2441321689025751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3E7-4C62-B32E-7B0796148B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3E7-4C62-B32E-7B0796148B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8493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RRK | University Hospitals Birmingham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87660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RRK | University Hospitals Birmingham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82050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RRK | University Hospitals Birmingham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University Hospitals Birmingham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88225610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57549670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64527033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56726146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Birmingham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Children and young people feeling able to ask staff questions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76419406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25860540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352159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12342523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p71. Overall, do you feel you (the parent / carer) were well looked after by the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Birmingham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Operations and procedures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feeling well looked after by staff</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4893823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2637252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DAA110E-9B78-C0EA-3A4C-410F17D35516}"/>
              </a:ext>
            </a:extLst>
          </p:cNvPr>
          <p:cNvGraphicFramePr/>
          <p:nvPr>
            <p:extLst>
              <p:ext uri="{D42A27DB-BD31-4B8C-83A1-F6EECF244321}">
                <p14:modId xmlns:p14="http://schemas.microsoft.com/office/powerpoint/2010/main" val="16518742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5DC43A5-021D-C2EB-BF84-966415886E3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121649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286660739"/>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09790321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323480933"/>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9984148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4166703225"/>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81735047"/>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8711889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31825601"/>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664253518"/>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7588168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8840A4E-EC2A-98CE-F8CA-61F268C9BCEC}"/>
              </a:ext>
            </a:extLst>
          </p:cNvPr>
          <p:cNvGraphicFramePr/>
          <p:nvPr>
            <p:extLst>
              <p:ext uri="{D42A27DB-BD31-4B8C-83A1-F6EECF244321}">
                <p14:modId xmlns:p14="http://schemas.microsoft.com/office/powerpoint/2010/main" val="42767909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7A91EA3-8D60-5A00-14CA-6980EE02B05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207169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803485070"/>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14010403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921071895"/>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9545718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934988611"/>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3902005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240486214"/>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8286448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718251405"/>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739351504"/>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5260126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D4C21A4-5ABF-2E42-DF51-0A2126D8722F}"/>
              </a:ext>
            </a:extLst>
          </p:cNvPr>
          <p:cNvGraphicFramePr/>
          <p:nvPr>
            <p:extLst>
              <p:ext uri="{D42A27DB-BD31-4B8C-83A1-F6EECF244321}">
                <p14:modId xmlns:p14="http://schemas.microsoft.com/office/powerpoint/2010/main" val="21522958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A5A78EA8-ABC3-3592-1648-C96B460DA0F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444075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5470463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72089749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21286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505651288"/>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6583240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5390635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39E8E7C-1404-CF6B-628A-DDB9DD443059}"/>
              </a:ext>
            </a:extLst>
          </p:cNvPr>
          <p:cNvGraphicFramePr/>
          <p:nvPr>
            <p:extLst>
              <p:ext uri="{D42A27DB-BD31-4B8C-83A1-F6EECF244321}">
                <p14:modId xmlns:p14="http://schemas.microsoft.com/office/powerpoint/2010/main" val="7788254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5042032-AF6C-2FAF-7552-FD3433B1A89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35891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859793629"/>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175827656"/>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42257833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5561994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702579812"/>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08914750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8727070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821924588"/>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3588857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671539603"/>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183361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4885704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3C6C774-D7DC-45FA-215E-43F7C27549AB}"/>
              </a:ext>
            </a:extLst>
          </p:cNvPr>
          <p:cNvGraphicFramePr/>
          <p:nvPr>
            <p:extLst>
              <p:ext uri="{D42A27DB-BD31-4B8C-83A1-F6EECF244321}">
                <p14:modId xmlns:p14="http://schemas.microsoft.com/office/powerpoint/2010/main" val="34598149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0789C64-BB42-14E1-B855-59B2FD975A4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467796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258536489"/>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14017149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827573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557607381"/>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5665209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5076415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8FA61CF-F5F1-2175-23F6-4BF8767D8ADC}"/>
              </a:ext>
            </a:extLst>
          </p:cNvPr>
          <p:cNvGraphicFramePr/>
          <p:nvPr>
            <p:extLst>
              <p:ext uri="{D42A27DB-BD31-4B8C-83A1-F6EECF244321}">
                <p14:modId xmlns:p14="http://schemas.microsoft.com/office/powerpoint/2010/main" val="40500544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EB3F731-9B72-B323-0219-6BD81311659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52778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550649376"/>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7553029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13978281"/>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955051420"/>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97032681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2273131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0619467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6826BF3-055A-7526-18CA-93B204E67FC9}"/>
              </a:ext>
            </a:extLst>
          </p:cNvPr>
          <p:cNvGraphicFramePr/>
          <p:nvPr>
            <p:extLst>
              <p:ext uri="{D42A27DB-BD31-4B8C-83A1-F6EECF244321}">
                <p14:modId xmlns:p14="http://schemas.microsoft.com/office/powerpoint/2010/main" val="1462113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22BA996-88AB-7994-673F-A03F50D2D99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864050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92897802"/>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1167933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2817866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62173368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774428686"/>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645663911"/>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9744051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592245121"/>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327223516"/>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0473777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112933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40234504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D5BA686-7A7E-591C-668E-52DF43B2EF08}"/>
              </a:ext>
            </a:extLst>
          </p:cNvPr>
          <p:cNvGraphicFramePr/>
          <p:nvPr>
            <p:extLst>
              <p:ext uri="{D42A27DB-BD31-4B8C-83A1-F6EECF244321}">
                <p14:modId xmlns:p14="http://schemas.microsoft.com/office/powerpoint/2010/main" val="15424814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18A0371-BA07-2761-1465-A7E30F68047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657952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473869546"/>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54753107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232730069"/>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776775516"/>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9174175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3037267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5446882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9591735-DD96-163A-F3F0-B23436165CCC}"/>
              </a:ext>
            </a:extLst>
          </p:cNvPr>
          <p:cNvGraphicFramePr/>
          <p:nvPr>
            <p:extLst>
              <p:ext uri="{D42A27DB-BD31-4B8C-83A1-F6EECF244321}">
                <p14:modId xmlns:p14="http://schemas.microsoft.com/office/powerpoint/2010/main" val="33508105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C9B482E-6398-A952-C553-2CEF2028C2A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386673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511603297"/>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888373341"/>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32862695"/>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4511232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642353712"/>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085954273"/>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8012724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92955325"/>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679349580"/>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7676418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1113256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2B8479F-8169-0CFB-DD79-EF3DC5666A99}"/>
              </a:ext>
            </a:extLst>
          </p:cNvPr>
          <p:cNvGraphicFramePr/>
          <p:nvPr>
            <p:extLst>
              <p:ext uri="{D42A27DB-BD31-4B8C-83A1-F6EECF244321}">
                <p14:modId xmlns:p14="http://schemas.microsoft.com/office/powerpoint/2010/main" val="19854912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E74DDB4-230D-BB07-5575-6389EF57DB0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39759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297513443"/>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839451727"/>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6806238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47979674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170271808"/>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5623463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4067308853"/>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582117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9049724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F2BEAD2-0A8D-AF69-348C-5CA9521EA250}"/>
              </a:ext>
            </a:extLst>
          </p:cNvPr>
          <p:cNvGraphicFramePr/>
          <p:nvPr>
            <p:extLst>
              <p:ext uri="{D42A27DB-BD31-4B8C-83A1-F6EECF244321}">
                <p14:modId xmlns:p14="http://schemas.microsoft.com/office/powerpoint/2010/main" val="13248835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0C339E9-2E0C-FDFF-9579-11C5FCB1B54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226327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159737602"/>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603079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4514776"/>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8683108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1775907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017CF3D-55EE-8D12-65A5-ECAE59CE6894}"/>
              </a:ext>
            </a:extLst>
          </p:cNvPr>
          <p:cNvGraphicFramePr/>
          <p:nvPr>
            <p:extLst>
              <p:ext uri="{D42A27DB-BD31-4B8C-83A1-F6EECF244321}">
                <p14:modId xmlns:p14="http://schemas.microsoft.com/office/powerpoint/2010/main" val="26599184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9F6312A-EF08-40AB-9A26-4D3230061C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456614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264747007"/>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857544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116399801"/>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315034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5118893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720B880-F259-0374-5DB9-172C07AB5231}"/>
              </a:ext>
            </a:extLst>
          </p:cNvPr>
          <p:cNvGraphicFramePr/>
          <p:nvPr>
            <p:extLst>
              <p:ext uri="{D42A27DB-BD31-4B8C-83A1-F6EECF244321}">
                <p14:modId xmlns:p14="http://schemas.microsoft.com/office/powerpoint/2010/main" val="31617086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76F644A-74F4-7008-EE81-911D3D6083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75310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2272246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175049522"/>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913160683"/>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87685276"/>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1856163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5308061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17F698A-6A67-83C8-59F2-39F82C66DF7A}"/>
              </a:ext>
            </a:extLst>
          </p:cNvPr>
          <p:cNvGraphicFramePr/>
          <p:nvPr>
            <p:extLst>
              <p:ext uri="{D42A27DB-BD31-4B8C-83A1-F6EECF244321}">
                <p14:modId xmlns:p14="http://schemas.microsoft.com/office/powerpoint/2010/main" val="10738404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23A17F6-D77B-5C7A-A4DB-196D579ECD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19275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927321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60222469"/>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7947865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75529967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82779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5092004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672EA94-8791-347E-9506-0CF06EBED81A}"/>
              </a:ext>
            </a:extLst>
          </p:cNvPr>
          <p:cNvGraphicFramePr/>
          <p:nvPr>
            <p:extLst>
              <p:ext uri="{D42A27DB-BD31-4B8C-83A1-F6EECF244321}">
                <p14:modId xmlns:p14="http://schemas.microsoft.com/office/powerpoint/2010/main" val="37730684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6446083-209A-DBF3-135D-4A35938A5AE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0688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775577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50547237"/>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3077870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8049764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0209FD8-FDEC-6BF9-89B6-65B8BA3FD1D6}"/>
              </a:ext>
            </a:extLst>
          </p:cNvPr>
          <p:cNvGraphicFramePr/>
          <p:nvPr>
            <p:extLst>
              <p:ext uri="{D42A27DB-BD31-4B8C-83A1-F6EECF244321}">
                <p14:modId xmlns:p14="http://schemas.microsoft.com/office/powerpoint/2010/main" val="26386385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BC33D60-C54C-CA86-EED6-0078373580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39031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7421518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937704320"/>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072223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2829477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95C5411-2AD4-740D-D5BF-3A3DC776838B}"/>
              </a:ext>
            </a:extLst>
          </p:cNvPr>
          <p:cNvGraphicFramePr/>
          <p:nvPr>
            <p:extLst>
              <p:ext uri="{D42A27DB-BD31-4B8C-83A1-F6EECF244321}">
                <p14:modId xmlns:p14="http://schemas.microsoft.com/office/powerpoint/2010/main" val="32009544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6543F81-3ECE-7116-E10C-4F2086C299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59168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89431769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2633698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559136353"/>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867449221"/>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8643314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0839095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8347746-5E5D-F0D7-97DB-D6F91A56BEE5}"/>
              </a:ext>
            </a:extLst>
          </p:cNvPr>
          <p:cNvGraphicFramePr/>
          <p:nvPr>
            <p:extLst>
              <p:ext uri="{D42A27DB-BD31-4B8C-83A1-F6EECF244321}">
                <p14:modId xmlns:p14="http://schemas.microsoft.com/office/powerpoint/2010/main" val="39388847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3741622-9953-6DC5-AA04-A425EDE35D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413601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560672981"/>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2618098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824912237"/>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216241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6598073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8860639-7738-B258-2FB7-60F8D325B069}"/>
              </a:ext>
            </a:extLst>
          </p:cNvPr>
          <p:cNvGraphicFramePr/>
          <p:nvPr>
            <p:extLst>
              <p:ext uri="{D42A27DB-BD31-4B8C-83A1-F6EECF244321}">
                <p14:modId xmlns:p14="http://schemas.microsoft.com/office/powerpoint/2010/main" val="9549603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798B5E1-9FB4-B5F4-F1D2-D009B4C1AA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97694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696121455"/>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253520704"/>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00780204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079487870"/>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4021066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7555388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F43AE9B-EA80-0A7A-B0DF-09F58060561F}"/>
              </a:ext>
            </a:extLst>
          </p:cNvPr>
          <p:cNvGraphicFramePr/>
          <p:nvPr>
            <p:extLst>
              <p:ext uri="{D42A27DB-BD31-4B8C-83A1-F6EECF244321}">
                <p14:modId xmlns:p14="http://schemas.microsoft.com/office/powerpoint/2010/main" val="27460668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DD40D79-6BDA-95B1-643A-61D061A21D1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786514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533959791"/>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1886888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073272379"/>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945339496"/>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48365442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40738937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3921595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8DE36B7-E427-E6BC-4D4C-575255BDF985}"/>
              </a:ext>
            </a:extLst>
          </p:cNvPr>
          <p:cNvGraphicFramePr/>
          <p:nvPr>
            <p:extLst>
              <p:ext uri="{D42A27DB-BD31-4B8C-83A1-F6EECF244321}">
                <p14:modId xmlns:p14="http://schemas.microsoft.com/office/powerpoint/2010/main" val="20881778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D71653D-4BCD-394D-0C86-D562857C186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520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246150009"/>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08448739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407270488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003601422"/>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25022603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83578761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550504375"/>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96500642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875183488"/>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11955969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7027023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382923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98473FD-CC99-255F-3F1F-527F20CB7B3C}"/>
              </a:ext>
            </a:extLst>
          </p:cNvPr>
          <p:cNvGraphicFramePr/>
          <p:nvPr>
            <p:extLst>
              <p:ext uri="{D42A27DB-BD31-4B8C-83A1-F6EECF244321}">
                <p14:modId xmlns:p14="http://schemas.microsoft.com/office/powerpoint/2010/main" val="41905225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71D9FAB-57CB-0141-C342-0B05B581792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816846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98009924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514162998"/>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46095659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93605231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86119127"/>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c3_4. If you stayed overnight, did anything stop you from sleeping?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0636631"/>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9766691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62171687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60556833"/>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11744</Words>
  <Application>Microsoft Office PowerPoint</Application>
  <PresentationFormat>Widescreen</PresentationFormat>
  <Paragraphs>1596</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University Hospitals Birmingham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